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59" r:id="rId3"/>
    <p:sldId id="256" r:id="rId4"/>
    <p:sldId id="263" r:id="rId5"/>
    <p:sldId id="260" r:id="rId6"/>
    <p:sldId id="257" r:id="rId7"/>
    <p:sldId id="262" r:id="rId8"/>
    <p:sldId id="261" r:id="rId9"/>
    <p:sldId id="258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6"/>
    <p:restoredTop sz="97030"/>
  </p:normalViewPr>
  <p:slideViewPr>
    <p:cSldViewPr snapToGrid="0">
      <p:cViewPr varScale="1">
        <p:scale>
          <a:sx n="121" d="100"/>
          <a:sy n="121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C448A-F8D8-3DFD-1709-2FD263F3F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0A9D8A-735A-B134-C31F-49B0E6E6A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B7BEE2-1A12-8CB7-63EF-C2F06EECF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42C28-9A2B-3B46-A0F9-6B736CA5173A}" type="datetimeFigureOut">
              <a:rPr lang="es-ES" smtClean="0"/>
              <a:t>19/12/23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8FE9E0-B71B-CBC5-A379-073FC772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18CCFE-B8EA-3CD2-4339-7D0BD5D48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CE5-BA99-C34E-BB01-AEF43732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7234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1E6B7-9E03-168C-55B6-67B0D9516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17A87E2-E772-8C7C-9AAB-E57AD905B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5E8677-391A-FBB1-B29A-F37F36F26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42C28-9A2B-3B46-A0F9-6B736CA5173A}" type="datetimeFigureOut">
              <a:rPr lang="es-ES" smtClean="0"/>
              <a:t>19/12/23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7DF20B-C9E8-7025-201A-9DE55A22C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0C028B-0604-0C5A-0D25-A2E9D8AC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CE5-BA99-C34E-BB01-AEF43732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643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E551B91-8FD3-B59E-E8A0-E763DF323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90E870D-D39F-6C26-CB42-039132FD2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3EA38F-5C8E-9158-F6E4-46C95D2A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42C28-9A2B-3B46-A0F9-6B736CA5173A}" type="datetimeFigureOut">
              <a:rPr lang="es-ES" smtClean="0"/>
              <a:t>19/12/23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D4DFC7-6607-75F1-53EB-09BF50523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5E354F-B04B-1960-5FA8-1621967E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CE5-BA99-C34E-BB01-AEF43732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4801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71AA3-9066-9D8B-7184-B1675079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BAC8EE-DA97-39CF-B360-67A41E0FD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FD3F8E-E82E-9397-7AD6-EF5623B2F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42C28-9A2B-3B46-A0F9-6B736CA5173A}" type="datetimeFigureOut">
              <a:rPr lang="es-ES" smtClean="0"/>
              <a:t>19/12/23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3F6BE4-E7E4-073A-A401-644E42F2F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97E7E3-61BB-8AAB-F334-B47926787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CE5-BA99-C34E-BB01-AEF43732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0018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412C6-D95C-65AA-EB2D-1A556B78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530743-9FC9-4BA1-A86A-6341C5935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C58B4E-97CF-9F98-6B7E-1B1377A12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42C28-9A2B-3B46-A0F9-6B736CA5173A}" type="datetimeFigureOut">
              <a:rPr lang="es-ES" smtClean="0"/>
              <a:t>19/12/23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54B616-5109-942B-B49C-E9DF1BB8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25F5AD-5645-92E5-3839-3EE9CF36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CE5-BA99-C34E-BB01-AEF43732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8846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09F8F9-0B1F-A0E1-B0FC-693A6A3FE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5B5C29-82D5-D15E-7324-AFA323A29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A33895C-01E2-BAE4-4E32-28A332214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45DAC4F-8D12-46BD-5588-011E2F662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42C28-9A2B-3B46-A0F9-6B736CA5173A}" type="datetimeFigureOut">
              <a:rPr lang="es-ES" smtClean="0"/>
              <a:t>19/12/23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94A553-C8EB-8642-EBB9-E08DEF081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44866B-95F3-216B-20C9-F24EAC59F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CE5-BA99-C34E-BB01-AEF43732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715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FA11D-A0D2-41B1-7B5B-B15063161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6157D1-5C9B-E077-05B3-F4EA063D7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D7D0B1A-AE65-B033-D61E-0FD9328EE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7808124-CAE9-6A42-8D79-63EA208AD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9A652A9-668B-BF16-68A3-FFA9ADD39D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33D1546-8471-2DAB-A2C2-59ECC2843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42C28-9A2B-3B46-A0F9-6B736CA5173A}" type="datetimeFigureOut">
              <a:rPr lang="es-ES" smtClean="0"/>
              <a:t>19/12/23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21DF2EF-A38E-D2BE-03EA-0EE3DA30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8428771-9ACD-17D8-E755-B3A9D5A9A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CE5-BA99-C34E-BB01-AEF43732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7558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B2A63-21BD-8BDC-20F4-A282DB1E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4200538-7E48-BED1-BB70-666BE4AC3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42C28-9A2B-3B46-A0F9-6B736CA5173A}" type="datetimeFigureOut">
              <a:rPr lang="es-ES" smtClean="0"/>
              <a:t>19/12/23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96F1215-8717-5171-543B-420C9C9F5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33BF3D9-F4C6-27CD-F1D6-C40CD7BE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CE5-BA99-C34E-BB01-AEF43732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2345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5BDA7BD-4759-7BE1-9A59-386152646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42C28-9A2B-3B46-A0F9-6B736CA5173A}" type="datetimeFigureOut">
              <a:rPr lang="es-ES" smtClean="0"/>
              <a:t>19/12/23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567737-B2BF-A950-ABCD-3C03A68A2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66EA41-003A-8AB1-6DF9-3E235916C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CE5-BA99-C34E-BB01-AEF43732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6548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B375B8-BA91-835C-BE53-27287CB5E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63690-8519-DF99-A3D8-7BF9957A2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6650CB-BB0F-F852-73A8-41BEAE1D3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43E229-BCE0-A8F8-52DB-5B1CA8DDD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42C28-9A2B-3B46-A0F9-6B736CA5173A}" type="datetimeFigureOut">
              <a:rPr lang="es-ES" smtClean="0"/>
              <a:t>19/12/23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4F6D0C-B275-E4C5-1C57-78B380F88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7753AF-A4EB-C128-C648-B9F29E71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CE5-BA99-C34E-BB01-AEF43732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4734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3CE0D-C4D8-E75F-2CA1-AED3F75A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E9C76E4-F3A2-163D-61BA-8C67C68B1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DFAFBC2-5C65-C257-40C2-BCE82F34E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7CE6407-6378-9291-8B77-E32F55C1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42C28-9A2B-3B46-A0F9-6B736CA5173A}" type="datetimeFigureOut">
              <a:rPr lang="es-ES" smtClean="0"/>
              <a:t>19/12/23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8229432-19A9-3D96-6E4B-570512D38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480D5F-5670-6DA0-EBBE-3DB99B04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CE5-BA99-C34E-BB01-AEF43732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5295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950A43E-B5C6-ACCD-17AD-91CA29EB1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38DED5-461A-E98C-7748-6A9648B17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9ACBB2-B8E0-F06F-31AC-67487B4EEA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42C28-9A2B-3B46-A0F9-6B736CA5173A}" type="datetimeFigureOut">
              <a:rPr lang="es-ES" smtClean="0"/>
              <a:t>19/12/23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002170-F852-806D-A577-3E3A8801B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EFF384-2633-A881-6E78-BC12AF2A5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0BCE5-BA99-C34E-BB01-AEF43732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637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D6C7C78-E3D4-919C-1A5B-76DD882F7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67" t="11583" r="27475" b="14876"/>
          <a:stretch/>
        </p:blipFill>
        <p:spPr>
          <a:xfrm>
            <a:off x="1623759" y="2934031"/>
            <a:ext cx="1670982" cy="356808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30CCE97-44A0-02F0-9FB2-B4EFD2BE8C4E}"/>
              </a:ext>
            </a:extLst>
          </p:cNvPr>
          <p:cNvSpPr txBox="1"/>
          <p:nvPr/>
        </p:nvSpPr>
        <p:spPr>
          <a:xfrm>
            <a:off x="0" y="0"/>
            <a:ext cx="17916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YOUNG vs OLD</a:t>
            </a:r>
          </a:p>
          <a:p>
            <a:pPr algn="ctr"/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ALL TISSUES</a:t>
            </a:r>
          </a:p>
        </p:txBody>
      </p:sp>
      <p:pic>
        <p:nvPicPr>
          <p:cNvPr id="5" name="Imagen 4" descr="Diagrama, Esquemático&#10;&#10;Descripción generada automáticamente">
            <a:extLst>
              <a:ext uri="{FF2B5EF4-FFF2-40B4-BE49-F238E27FC236}">
                <a16:creationId xmlns:a16="http://schemas.microsoft.com/office/drawing/2014/main" id="{04F7C3EB-4169-7E35-E259-8BC947B72E6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11324" y="0"/>
            <a:ext cx="4863600" cy="3062056"/>
          </a:xfrm>
          <a:prstGeom prst="rect">
            <a:avLst/>
          </a:prstGeom>
        </p:spPr>
      </p:pic>
      <p:pic>
        <p:nvPicPr>
          <p:cNvPr id="8" name="Imagen 7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D397A80B-AA76-3805-5CB3-B52EE40F614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09892" y="3062056"/>
            <a:ext cx="5001371" cy="344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98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D6C7C78-E3D4-919C-1A5B-76DD882F7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67" t="11583" r="27475" b="14876"/>
          <a:stretch/>
        </p:blipFill>
        <p:spPr>
          <a:xfrm>
            <a:off x="1623759" y="2934031"/>
            <a:ext cx="1670982" cy="3568081"/>
          </a:xfrm>
          <a:prstGeom prst="rect">
            <a:avLst/>
          </a:prstGeom>
        </p:spPr>
      </p:pic>
      <p:pic>
        <p:nvPicPr>
          <p:cNvPr id="6" name="Imagen 5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38E6F975-8725-7249-47CD-327382380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476" y="3061025"/>
            <a:ext cx="5163047" cy="3441088"/>
          </a:xfrm>
          <a:prstGeom prst="rect">
            <a:avLst/>
          </a:prstGeom>
        </p:spPr>
      </p:pic>
      <p:pic>
        <p:nvPicPr>
          <p:cNvPr id="10" name="Imagen 9" descr="Gráfico, Diagrama, Esquemático&#10;&#10;Descripción generada automáticamente">
            <a:extLst>
              <a:ext uri="{FF2B5EF4-FFF2-40B4-BE49-F238E27FC236}">
                <a16:creationId xmlns:a16="http://schemas.microsoft.com/office/drawing/2014/main" id="{1310DA8C-87CB-8D40-EE14-A1B9AB43F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324" y="0"/>
            <a:ext cx="4866199" cy="30610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30CCE97-44A0-02F0-9FB2-B4EFD2BE8C4E}"/>
              </a:ext>
            </a:extLst>
          </p:cNvPr>
          <p:cNvSpPr txBox="1"/>
          <p:nvPr/>
        </p:nvSpPr>
        <p:spPr>
          <a:xfrm>
            <a:off x="0" y="0"/>
            <a:ext cx="17916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YOUNG vs OLD</a:t>
            </a:r>
          </a:p>
          <a:p>
            <a:pPr algn="ctr"/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COMMON TISSUES</a:t>
            </a:r>
          </a:p>
        </p:txBody>
      </p:sp>
    </p:spTree>
    <p:extLst>
      <p:ext uri="{BB962C8B-B14F-4D97-AF65-F5344CB8AC3E}">
        <p14:creationId xmlns:p14="http://schemas.microsoft.com/office/powerpoint/2010/main" val="3317102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7B765A9-CCD0-8315-1D4E-6F51FB356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67" t="11583" r="27475" b="14876"/>
          <a:stretch/>
        </p:blipFill>
        <p:spPr>
          <a:xfrm>
            <a:off x="227874" y="1688658"/>
            <a:ext cx="1834414" cy="348068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34C1355-D8F7-5338-ED53-B889EA1FEAF5}"/>
              </a:ext>
            </a:extLst>
          </p:cNvPr>
          <p:cNvSpPr txBox="1"/>
          <p:nvPr/>
        </p:nvSpPr>
        <p:spPr>
          <a:xfrm>
            <a:off x="4220146" y="818984"/>
            <a:ext cx="906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MALES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47944F3-CA52-F916-9557-8CBD8E897F03}"/>
              </a:ext>
            </a:extLst>
          </p:cNvPr>
          <p:cNvSpPr txBox="1"/>
          <p:nvPr/>
        </p:nvSpPr>
        <p:spPr>
          <a:xfrm>
            <a:off x="9175315" y="818984"/>
            <a:ext cx="106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FEMALES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DD151A0-C193-0FF7-6921-39450AE04CE3}"/>
              </a:ext>
            </a:extLst>
          </p:cNvPr>
          <p:cNvSpPr txBox="1"/>
          <p:nvPr/>
        </p:nvSpPr>
        <p:spPr>
          <a:xfrm rot="16200000">
            <a:off x="-619395" y="515812"/>
            <a:ext cx="17916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YOUNG vs OLD</a:t>
            </a:r>
          </a:p>
          <a:p>
            <a:pPr algn="ctr"/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COMMON TISSUES</a:t>
            </a:r>
          </a:p>
        </p:txBody>
      </p:sp>
      <p:pic>
        <p:nvPicPr>
          <p:cNvPr id="15" name="Imagen 14" descr="Imagen que contiene Rectángulo&#10;&#10;Descripción generada automáticamente">
            <a:extLst>
              <a:ext uri="{FF2B5EF4-FFF2-40B4-BE49-F238E27FC236}">
                <a16:creationId xmlns:a16="http://schemas.microsoft.com/office/drawing/2014/main" id="{6D0D878D-2F6C-E424-5862-EE4209A7947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06000" y="1479583"/>
            <a:ext cx="486000" cy="3697200"/>
          </a:xfrm>
          <a:prstGeom prst="rect">
            <a:avLst/>
          </a:prstGeom>
        </p:spPr>
      </p:pic>
      <p:pic>
        <p:nvPicPr>
          <p:cNvPr id="17" name="Imagen 16" descr="Rectángulo&#10;&#10;Descripción generada automáticamente">
            <a:extLst>
              <a:ext uri="{FF2B5EF4-FFF2-40B4-BE49-F238E27FC236}">
                <a16:creationId xmlns:a16="http://schemas.microsoft.com/office/drawing/2014/main" id="{98CE7F2C-DE83-3039-DFC7-ABE8A9A0D77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28193" y="1472141"/>
            <a:ext cx="480043" cy="3697200"/>
          </a:xfrm>
          <a:prstGeom prst="rect">
            <a:avLst/>
          </a:prstGeom>
        </p:spPr>
      </p:pic>
      <p:pic>
        <p:nvPicPr>
          <p:cNvPr id="19" name="Imagen 18" descr="Polígono&#10;&#10;Descripción generada automáticamente">
            <a:extLst>
              <a:ext uri="{FF2B5EF4-FFF2-40B4-BE49-F238E27FC236}">
                <a16:creationId xmlns:a16="http://schemas.microsoft.com/office/drawing/2014/main" id="{84D8E8B0-86A4-B09B-46BA-39EAAA17866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533543" y="1472383"/>
            <a:ext cx="1331079" cy="3704400"/>
          </a:xfrm>
          <a:prstGeom prst="rect">
            <a:avLst/>
          </a:prstGeom>
        </p:spPr>
      </p:pic>
      <p:pic>
        <p:nvPicPr>
          <p:cNvPr id="21" name="Imagen 20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0110B95D-A171-F412-DD52-ADD3E985983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596613" y="1455695"/>
            <a:ext cx="4029374" cy="3841200"/>
          </a:xfrm>
          <a:prstGeom prst="rect">
            <a:avLst/>
          </a:prstGeom>
        </p:spPr>
      </p:pic>
      <p:pic>
        <p:nvPicPr>
          <p:cNvPr id="23" name="Imagen 2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8C7CE9E5-8EB6-D3C8-399B-1A08F1FDE0E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771111" y="1455607"/>
            <a:ext cx="4028400" cy="3841378"/>
          </a:xfrm>
          <a:prstGeom prst="rect">
            <a:avLst/>
          </a:prstGeom>
        </p:spPr>
      </p:pic>
      <p:sp>
        <p:nvSpPr>
          <p:cNvPr id="8" name="Marco 7">
            <a:extLst>
              <a:ext uri="{FF2B5EF4-FFF2-40B4-BE49-F238E27FC236}">
                <a16:creationId xmlns:a16="http://schemas.microsoft.com/office/drawing/2014/main" id="{9A64D550-F940-9DDC-09B8-3D141E9CA26F}"/>
              </a:ext>
            </a:extLst>
          </p:cNvPr>
          <p:cNvSpPr/>
          <p:nvPr/>
        </p:nvSpPr>
        <p:spPr>
          <a:xfrm>
            <a:off x="6527004" y="2723070"/>
            <a:ext cx="332501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Marco 8">
            <a:extLst>
              <a:ext uri="{FF2B5EF4-FFF2-40B4-BE49-F238E27FC236}">
                <a16:creationId xmlns:a16="http://schemas.microsoft.com/office/drawing/2014/main" id="{A14F2564-8202-9082-6D20-D8E3E98AA358}"/>
              </a:ext>
            </a:extLst>
          </p:cNvPr>
          <p:cNvSpPr/>
          <p:nvPr/>
        </p:nvSpPr>
        <p:spPr>
          <a:xfrm>
            <a:off x="6533543" y="2309600"/>
            <a:ext cx="332501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" name="Marco 11">
            <a:extLst>
              <a:ext uri="{FF2B5EF4-FFF2-40B4-BE49-F238E27FC236}">
                <a16:creationId xmlns:a16="http://schemas.microsoft.com/office/drawing/2014/main" id="{C44DC853-BDBC-4E5F-1D69-435886B48A2F}"/>
              </a:ext>
            </a:extLst>
          </p:cNvPr>
          <p:cNvSpPr/>
          <p:nvPr/>
        </p:nvSpPr>
        <p:spPr>
          <a:xfrm>
            <a:off x="6523820" y="1456712"/>
            <a:ext cx="332501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Marco 13">
            <a:extLst>
              <a:ext uri="{FF2B5EF4-FFF2-40B4-BE49-F238E27FC236}">
                <a16:creationId xmlns:a16="http://schemas.microsoft.com/office/drawing/2014/main" id="{CFEC9AD7-BD56-9F45-3F73-2B6CF621CE4D}"/>
              </a:ext>
            </a:extLst>
          </p:cNvPr>
          <p:cNvSpPr/>
          <p:nvPr/>
        </p:nvSpPr>
        <p:spPr>
          <a:xfrm>
            <a:off x="6521582" y="3581891"/>
            <a:ext cx="332501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6" name="Marco 15">
            <a:extLst>
              <a:ext uri="{FF2B5EF4-FFF2-40B4-BE49-F238E27FC236}">
                <a16:creationId xmlns:a16="http://schemas.microsoft.com/office/drawing/2014/main" id="{68112DE0-5077-4B15-9109-F87162D74B9D}"/>
              </a:ext>
            </a:extLst>
          </p:cNvPr>
          <p:cNvSpPr/>
          <p:nvPr/>
        </p:nvSpPr>
        <p:spPr>
          <a:xfrm>
            <a:off x="6533542" y="4219814"/>
            <a:ext cx="332501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Marco 17">
            <a:extLst>
              <a:ext uri="{FF2B5EF4-FFF2-40B4-BE49-F238E27FC236}">
                <a16:creationId xmlns:a16="http://schemas.microsoft.com/office/drawing/2014/main" id="{77AC7661-1AC2-B6D5-E5D1-90A7E2BA1E51}"/>
              </a:ext>
            </a:extLst>
          </p:cNvPr>
          <p:cNvSpPr/>
          <p:nvPr/>
        </p:nvSpPr>
        <p:spPr>
          <a:xfrm>
            <a:off x="6533541" y="4639693"/>
            <a:ext cx="332501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Marco 19">
            <a:extLst>
              <a:ext uri="{FF2B5EF4-FFF2-40B4-BE49-F238E27FC236}">
                <a16:creationId xmlns:a16="http://schemas.microsoft.com/office/drawing/2014/main" id="{06DDFAC0-708D-46DB-AD66-70B10F569542}"/>
              </a:ext>
            </a:extLst>
          </p:cNvPr>
          <p:cNvSpPr/>
          <p:nvPr/>
        </p:nvSpPr>
        <p:spPr>
          <a:xfrm>
            <a:off x="7549835" y="1456711"/>
            <a:ext cx="332501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2" name="Marco 21">
            <a:extLst>
              <a:ext uri="{FF2B5EF4-FFF2-40B4-BE49-F238E27FC236}">
                <a16:creationId xmlns:a16="http://schemas.microsoft.com/office/drawing/2014/main" id="{BBD575B2-C852-3547-D250-2C692B6F6958}"/>
              </a:ext>
            </a:extLst>
          </p:cNvPr>
          <p:cNvSpPr/>
          <p:nvPr/>
        </p:nvSpPr>
        <p:spPr>
          <a:xfrm>
            <a:off x="7549835" y="2945906"/>
            <a:ext cx="332501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4" name="Marco 33">
            <a:extLst>
              <a:ext uri="{FF2B5EF4-FFF2-40B4-BE49-F238E27FC236}">
                <a16:creationId xmlns:a16="http://schemas.microsoft.com/office/drawing/2014/main" id="{48749D0A-C161-5204-2992-DEE1D6E3D306}"/>
              </a:ext>
            </a:extLst>
          </p:cNvPr>
          <p:cNvSpPr/>
          <p:nvPr/>
        </p:nvSpPr>
        <p:spPr>
          <a:xfrm>
            <a:off x="7549835" y="3368853"/>
            <a:ext cx="332501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5" name="Marco 34">
            <a:extLst>
              <a:ext uri="{FF2B5EF4-FFF2-40B4-BE49-F238E27FC236}">
                <a16:creationId xmlns:a16="http://schemas.microsoft.com/office/drawing/2014/main" id="{4938019E-622C-1852-FAE8-F9570CD4F24E}"/>
              </a:ext>
            </a:extLst>
          </p:cNvPr>
          <p:cNvSpPr/>
          <p:nvPr/>
        </p:nvSpPr>
        <p:spPr>
          <a:xfrm>
            <a:off x="7549835" y="4850296"/>
            <a:ext cx="332501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36" name="Imagen 35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7EBB2E26-80F6-87BE-17B8-B86CD8E986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887932" y="5136886"/>
            <a:ext cx="6223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06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2E130B9-BBD2-28C1-213D-BD3FB61F37FA}"/>
              </a:ext>
            </a:extLst>
          </p:cNvPr>
          <p:cNvSpPr txBox="1"/>
          <p:nvPr/>
        </p:nvSpPr>
        <p:spPr>
          <a:xfrm>
            <a:off x="-1" y="0"/>
            <a:ext cx="1971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YOUNG vs ADULT</a:t>
            </a:r>
          </a:p>
          <a:p>
            <a:pPr algn="ctr"/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ALL TISSUES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492B7DD-3717-200D-B926-47ACDB43F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67" t="11583" r="27475" b="14876"/>
          <a:stretch/>
        </p:blipFill>
        <p:spPr>
          <a:xfrm>
            <a:off x="1623759" y="2934031"/>
            <a:ext cx="1670982" cy="3568081"/>
          </a:xfrm>
          <a:prstGeom prst="rect">
            <a:avLst/>
          </a:prstGeom>
        </p:spPr>
      </p:pic>
      <p:pic>
        <p:nvPicPr>
          <p:cNvPr id="5" name="Imagen 4" descr="Diagrama, Esquemático&#10;&#10;Descripción generada automáticamente">
            <a:extLst>
              <a:ext uri="{FF2B5EF4-FFF2-40B4-BE49-F238E27FC236}">
                <a16:creationId xmlns:a16="http://schemas.microsoft.com/office/drawing/2014/main" id="{1CBFF27B-D192-51A7-734A-59CD67B8C9D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33661" y="-1"/>
            <a:ext cx="4863600" cy="3063600"/>
          </a:xfrm>
          <a:prstGeom prst="rect">
            <a:avLst/>
          </a:prstGeom>
        </p:spPr>
      </p:pic>
      <p:pic>
        <p:nvPicPr>
          <p:cNvPr id="9" name="Imagen 8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9C8FAB61-47DD-3D84-E92D-74FD296300C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84820" y="3064112"/>
            <a:ext cx="5112439" cy="34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9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9C4E381-6197-44F4-CD4A-4C09E8877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67" t="11583" r="27475" b="14876"/>
          <a:stretch/>
        </p:blipFill>
        <p:spPr>
          <a:xfrm>
            <a:off x="1623759" y="2934031"/>
            <a:ext cx="1670982" cy="356808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8E40A0F-BC25-1ACA-ADE3-3EEA049A4106}"/>
              </a:ext>
            </a:extLst>
          </p:cNvPr>
          <p:cNvSpPr txBox="1"/>
          <p:nvPr/>
        </p:nvSpPr>
        <p:spPr>
          <a:xfrm>
            <a:off x="-1" y="0"/>
            <a:ext cx="1971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YOUNG vs ADULT</a:t>
            </a:r>
          </a:p>
          <a:p>
            <a:pPr algn="ctr"/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COMMON TISSUES</a:t>
            </a:r>
          </a:p>
        </p:txBody>
      </p:sp>
      <p:pic>
        <p:nvPicPr>
          <p:cNvPr id="6" name="Imagen 5" descr="Diagrama, Esquemático&#10;&#10;Descripción generada automáticamente">
            <a:extLst>
              <a:ext uri="{FF2B5EF4-FFF2-40B4-BE49-F238E27FC236}">
                <a16:creationId xmlns:a16="http://schemas.microsoft.com/office/drawing/2014/main" id="{83B752DB-7BB5-9856-867C-AF8B9821A0C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33661" y="0"/>
            <a:ext cx="4776384" cy="3063600"/>
          </a:xfrm>
          <a:prstGeom prst="rect">
            <a:avLst/>
          </a:prstGeom>
        </p:spPr>
      </p:pic>
      <p:pic>
        <p:nvPicPr>
          <p:cNvPr id="10" name="Imagen 9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6294A996-5EFE-8B52-D017-4CE73895C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159" y="3064112"/>
            <a:ext cx="5031886" cy="34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14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569799A-EC28-E4A5-CEEA-B1903A919315}"/>
              </a:ext>
            </a:extLst>
          </p:cNvPr>
          <p:cNvSpPr txBox="1"/>
          <p:nvPr/>
        </p:nvSpPr>
        <p:spPr>
          <a:xfrm>
            <a:off x="4277803" y="818984"/>
            <a:ext cx="906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MALES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0D4695-7CA1-EC09-46A7-BFD0F09D2BFE}"/>
              </a:ext>
            </a:extLst>
          </p:cNvPr>
          <p:cNvSpPr txBox="1"/>
          <p:nvPr/>
        </p:nvSpPr>
        <p:spPr>
          <a:xfrm>
            <a:off x="9391815" y="818984"/>
            <a:ext cx="106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FEMALES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334F84A-4933-049F-4FE1-7A7C6C8E87F1}"/>
              </a:ext>
            </a:extLst>
          </p:cNvPr>
          <p:cNvSpPr txBox="1"/>
          <p:nvPr/>
        </p:nvSpPr>
        <p:spPr>
          <a:xfrm>
            <a:off x="-1" y="0"/>
            <a:ext cx="1971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YOUNG vs ADULT</a:t>
            </a:r>
          </a:p>
          <a:p>
            <a:pPr algn="ctr"/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COMMON TISSUES</a:t>
            </a:r>
          </a:p>
        </p:txBody>
      </p:sp>
      <p:pic>
        <p:nvPicPr>
          <p:cNvPr id="17" name="Imagen 16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858B1F60-5821-DFC9-46DB-B43AB7249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491079" y="1928852"/>
            <a:ext cx="3981617" cy="3000290"/>
          </a:xfrm>
          <a:prstGeom prst="rect">
            <a:avLst/>
          </a:prstGeom>
        </p:spPr>
      </p:pic>
      <p:pic>
        <p:nvPicPr>
          <p:cNvPr id="19" name="Imagen 18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B08A149B-5398-29E4-D52A-AAD6CCBBC8F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673849" y="1930660"/>
            <a:ext cx="3978000" cy="300029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31810F8-F356-78A2-1FC6-8DE921CD73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67" t="11583" r="27475" b="14876"/>
          <a:stretch/>
        </p:blipFill>
        <p:spPr>
          <a:xfrm>
            <a:off x="227874" y="1688658"/>
            <a:ext cx="1834414" cy="3480683"/>
          </a:xfrm>
          <a:prstGeom prst="rect">
            <a:avLst/>
          </a:prstGeom>
        </p:spPr>
      </p:pic>
      <p:pic>
        <p:nvPicPr>
          <p:cNvPr id="22" name="Imagen 21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69267805-22C3-33EB-4D8D-4FADBB18D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851" y="1526651"/>
            <a:ext cx="2113033" cy="3698350"/>
          </a:xfrm>
          <a:prstGeom prst="rect">
            <a:avLst/>
          </a:prstGeom>
        </p:spPr>
      </p:pic>
      <p:pic>
        <p:nvPicPr>
          <p:cNvPr id="24" name="Imagen 23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23B14D0A-82AD-4E2B-E6B8-B4AE3F690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4956" y="1526651"/>
            <a:ext cx="946784" cy="3698350"/>
          </a:xfrm>
          <a:prstGeom prst="rect">
            <a:avLst/>
          </a:prstGeom>
        </p:spPr>
      </p:pic>
      <p:pic>
        <p:nvPicPr>
          <p:cNvPr id="26" name="Imagen 25" descr="Imagen que contiene Rectángulo&#10;&#10;Descripción generada automáticamente">
            <a:extLst>
              <a:ext uri="{FF2B5EF4-FFF2-40B4-BE49-F238E27FC236}">
                <a16:creationId xmlns:a16="http://schemas.microsoft.com/office/drawing/2014/main" id="{3A79DF0D-D694-B6E7-E790-F5AA180832A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814" y="1526651"/>
            <a:ext cx="946800" cy="3697200"/>
          </a:xfrm>
          <a:prstGeom prst="rect">
            <a:avLst/>
          </a:prstGeom>
        </p:spPr>
      </p:pic>
      <p:sp>
        <p:nvSpPr>
          <p:cNvPr id="27" name="Marco 26">
            <a:extLst>
              <a:ext uri="{FF2B5EF4-FFF2-40B4-BE49-F238E27FC236}">
                <a16:creationId xmlns:a16="http://schemas.microsoft.com/office/drawing/2014/main" id="{E2AC3782-DB5C-3300-75CE-0B51B0D1AAC0}"/>
              </a:ext>
            </a:extLst>
          </p:cNvPr>
          <p:cNvSpPr/>
          <p:nvPr/>
        </p:nvSpPr>
        <p:spPr>
          <a:xfrm>
            <a:off x="6015851" y="4690761"/>
            <a:ext cx="470224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8" name="Marco 27">
            <a:extLst>
              <a:ext uri="{FF2B5EF4-FFF2-40B4-BE49-F238E27FC236}">
                <a16:creationId xmlns:a16="http://schemas.microsoft.com/office/drawing/2014/main" id="{699FDA36-1C62-0933-BE4F-F2E7D7082D59}"/>
              </a:ext>
            </a:extLst>
          </p:cNvPr>
          <p:cNvSpPr/>
          <p:nvPr/>
        </p:nvSpPr>
        <p:spPr>
          <a:xfrm>
            <a:off x="6015851" y="4269341"/>
            <a:ext cx="470224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9" name="Marco 28">
            <a:extLst>
              <a:ext uri="{FF2B5EF4-FFF2-40B4-BE49-F238E27FC236}">
                <a16:creationId xmlns:a16="http://schemas.microsoft.com/office/drawing/2014/main" id="{A6AFCD06-F099-8880-30FB-D28650BD4FE7}"/>
              </a:ext>
            </a:extLst>
          </p:cNvPr>
          <p:cNvSpPr/>
          <p:nvPr/>
        </p:nvSpPr>
        <p:spPr>
          <a:xfrm>
            <a:off x="6015851" y="3633236"/>
            <a:ext cx="470224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0" name="Marco 29">
            <a:extLst>
              <a:ext uri="{FF2B5EF4-FFF2-40B4-BE49-F238E27FC236}">
                <a16:creationId xmlns:a16="http://schemas.microsoft.com/office/drawing/2014/main" id="{35877DE6-D65C-DBF3-BEDA-7DBCA40F51CA}"/>
              </a:ext>
            </a:extLst>
          </p:cNvPr>
          <p:cNvSpPr/>
          <p:nvPr/>
        </p:nvSpPr>
        <p:spPr>
          <a:xfrm>
            <a:off x="6015851" y="2575714"/>
            <a:ext cx="470224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1" name="Marco 30">
            <a:extLst>
              <a:ext uri="{FF2B5EF4-FFF2-40B4-BE49-F238E27FC236}">
                <a16:creationId xmlns:a16="http://schemas.microsoft.com/office/drawing/2014/main" id="{82BC56C0-FB56-900C-697D-BF2DC7A0563A}"/>
              </a:ext>
            </a:extLst>
          </p:cNvPr>
          <p:cNvSpPr/>
          <p:nvPr/>
        </p:nvSpPr>
        <p:spPr>
          <a:xfrm>
            <a:off x="7658660" y="4262383"/>
            <a:ext cx="470224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2" name="Marco 31">
            <a:extLst>
              <a:ext uri="{FF2B5EF4-FFF2-40B4-BE49-F238E27FC236}">
                <a16:creationId xmlns:a16="http://schemas.microsoft.com/office/drawing/2014/main" id="{18EDA5E1-4219-1E7F-C58A-0190A9C67829}"/>
              </a:ext>
            </a:extLst>
          </p:cNvPr>
          <p:cNvSpPr/>
          <p:nvPr/>
        </p:nvSpPr>
        <p:spPr>
          <a:xfrm>
            <a:off x="7658660" y="2575714"/>
            <a:ext cx="470224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3" name="Marco 32">
            <a:extLst>
              <a:ext uri="{FF2B5EF4-FFF2-40B4-BE49-F238E27FC236}">
                <a16:creationId xmlns:a16="http://schemas.microsoft.com/office/drawing/2014/main" id="{3AEB9205-F5B4-5629-9D59-17A6544970EE}"/>
              </a:ext>
            </a:extLst>
          </p:cNvPr>
          <p:cNvSpPr/>
          <p:nvPr/>
        </p:nvSpPr>
        <p:spPr>
          <a:xfrm>
            <a:off x="7658660" y="2138392"/>
            <a:ext cx="470224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316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2E130B9-BBD2-28C1-213D-BD3FB61F37FA}"/>
              </a:ext>
            </a:extLst>
          </p:cNvPr>
          <p:cNvSpPr txBox="1"/>
          <p:nvPr/>
        </p:nvSpPr>
        <p:spPr>
          <a:xfrm>
            <a:off x="-1" y="0"/>
            <a:ext cx="1971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ADULT vs OLD</a:t>
            </a:r>
          </a:p>
          <a:p>
            <a:pPr algn="ctr"/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ALL TISSUES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16634F-C1CE-C741-0C03-E5E45FA13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67" t="11583" r="27475" b="14876"/>
          <a:stretch/>
        </p:blipFill>
        <p:spPr>
          <a:xfrm>
            <a:off x="1623759" y="2934031"/>
            <a:ext cx="1670982" cy="3568081"/>
          </a:xfrm>
          <a:prstGeom prst="rect">
            <a:avLst/>
          </a:prstGeom>
        </p:spPr>
      </p:pic>
      <p:pic>
        <p:nvPicPr>
          <p:cNvPr id="7" name="Imagen 6" descr="Diagrama, Esquemático&#10;&#10;Descripción generada automáticamente">
            <a:extLst>
              <a:ext uri="{FF2B5EF4-FFF2-40B4-BE49-F238E27FC236}">
                <a16:creationId xmlns:a16="http://schemas.microsoft.com/office/drawing/2014/main" id="{FFD3C81C-B300-783C-D71C-566D22117A3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64200" y="0"/>
            <a:ext cx="4863600" cy="3063600"/>
          </a:xfrm>
          <a:prstGeom prst="rect">
            <a:avLst/>
          </a:prstGeom>
        </p:spPr>
      </p:pic>
      <p:pic>
        <p:nvPicPr>
          <p:cNvPr id="11" name="Imagen 10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FAD8BFDF-51E8-9A1B-5A97-56264435F59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87000" y="3064112"/>
            <a:ext cx="5140800" cy="34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59C7EB-4BA0-665D-39E2-0DF892CDA655}"/>
              </a:ext>
            </a:extLst>
          </p:cNvPr>
          <p:cNvSpPr txBox="1"/>
          <p:nvPr/>
        </p:nvSpPr>
        <p:spPr>
          <a:xfrm>
            <a:off x="-1" y="0"/>
            <a:ext cx="1971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ADULT vs OLD</a:t>
            </a:r>
          </a:p>
          <a:p>
            <a:pPr algn="ctr"/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COMMON TISSUES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146C5DB-38CB-D99E-99E9-E0D0A1ACE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67" t="11583" r="27475" b="14876"/>
          <a:stretch/>
        </p:blipFill>
        <p:spPr>
          <a:xfrm>
            <a:off x="1623759" y="2934031"/>
            <a:ext cx="1670982" cy="3568081"/>
          </a:xfrm>
          <a:prstGeom prst="rect">
            <a:avLst/>
          </a:prstGeom>
        </p:spPr>
      </p:pic>
      <p:pic>
        <p:nvPicPr>
          <p:cNvPr id="8" name="Imagen 7" descr="Diagrama, Esquemático&#10;&#10;Descripción generada automáticamente">
            <a:extLst>
              <a:ext uri="{FF2B5EF4-FFF2-40B4-BE49-F238E27FC236}">
                <a16:creationId xmlns:a16="http://schemas.microsoft.com/office/drawing/2014/main" id="{4E929286-B477-375E-B846-2BCFC0238FF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64200" y="0"/>
            <a:ext cx="4863600" cy="3063600"/>
          </a:xfrm>
          <a:prstGeom prst="rect">
            <a:avLst/>
          </a:prstGeom>
        </p:spPr>
      </p:pic>
      <p:pic>
        <p:nvPicPr>
          <p:cNvPr id="9" name="Imagen 8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0CC544BB-EDCF-C930-CD28-9AD2F5A8993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88543" y="3063600"/>
            <a:ext cx="5140800" cy="34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53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9144BD2-5CB9-F07C-2AEA-F24516F38A8F}"/>
              </a:ext>
            </a:extLst>
          </p:cNvPr>
          <p:cNvSpPr txBox="1"/>
          <p:nvPr/>
        </p:nvSpPr>
        <p:spPr>
          <a:xfrm>
            <a:off x="4277803" y="818984"/>
            <a:ext cx="906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MALES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9C3F53-35C4-8672-35C9-B389DD1ADD00}"/>
              </a:ext>
            </a:extLst>
          </p:cNvPr>
          <p:cNvSpPr txBox="1"/>
          <p:nvPr/>
        </p:nvSpPr>
        <p:spPr>
          <a:xfrm>
            <a:off x="9391815" y="818984"/>
            <a:ext cx="106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FEMALES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471E8E-68B1-EF78-0B97-C8BEBE4F675F}"/>
              </a:ext>
            </a:extLst>
          </p:cNvPr>
          <p:cNvSpPr txBox="1"/>
          <p:nvPr/>
        </p:nvSpPr>
        <p:spPr>
          <a:xfrm>
            <a:off x="-1" y="0"/>
            <a:ext cx="1971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ADULT vs OLD</a:t>
            </a:r>
          </a:p>
          <a:p>
            <a:pPr algn="ctr"/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COMMON TISSUES</a:t>
            </a:r>
          </a:p>
        </p:txBody>
      </p:sp>
      <p:pic>
        <p:nvPicPr>
          <p:cNvPr id="11" name="Imagen 10" descr="Imagen que contiene Polígono&#10;&#10;Descripción generada automáticamente">
            <a:extLst>
              <a:ext uri="{FF2B5EF4-FFF2-40B4-BE49-F238E27FC236}">
                <a16:creationId xmlns:a16="http://schemas.microsoft.com/office/drawing/2014/main" id="{FDC4B4A7-D763-5F17-61A8-EF428A7BB11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248628" y="1576798"/>
            <a:ext cx="1965600" cy="3778407"/>
          </a:xfrm>
          <a:prstGeom prst="rect">
            <a:avLst/>
          </a:prstGeom>
        </p:spPr>
      </p:pic>
      <p:pic>
        <p:nvPicPr>
          <p:cNvPr id="13" name="Imagen 12" descr="Imagen que contiene Rectángulo&#10;&#10;Descripción generada automáticamente">
            <a:extLst>
              <a:ext uri="{FF2B5EF4-FFF2-40B4-BE49-F238E27FC236}">
                <a16:creationId xmlns:a16="http://schemas.microsoft.com/office/drawing/2014/main" id="{753F595B-2E9D-964E-0B1F-1868A116AFC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600" y="1576799"/>
            <a:ext cx="950400" cy="3704400"/>
          </a:xfrm>
          <a:prstGeom prst="rect">
            <a:avLst/>
          </a:prstGeom>
        </p:spPr>
      </p:pic>
      <p:pic>
        <p:nvPicPr>
          <p:cNvPr id="15" name="Imagen 14" descr="Imagen que contiene Rectángulo&#10;&#10;Descripción generada automáticamente">
            <a:extLst>
              <a:ext uri="{FF2B5EF4-FFF2-40B4-BE49-F238E27FC236}">
                <a16:creationId xmlns:a16="http://schemas.microsoft.com/office/drawing/2014/main" id="{3E2968FE-6BAC-334B-4F85-EF90594BD5D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70856" y="1576799"/>
            <a:ext cx="950400" cy="37044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CE8983D-950B-EDE0-DE7E-9C1A6132E2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67" t="11583" r="27475" b="14876"/>
          <a:stretch/>
        </p:blipFill>
        <p:spPr>
          <a:xfrm>
            <a:off x="227874" y="1688658"/>
            <a:ext cx="1834414" cy="3480683"/>
          </a:xfrm>
          <a:prstGeom prst="rect">
            <a:avLst/>
          </a:prstGeom>
        </p:spPr>
      </p:pic>
      <p:pic>
        <p:nvPicPr>
          <p:cNvPr id="18" name="Imagen 17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88EF04B0-32EE-A01E-46AC-0CBF298E16D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737547" y="2015075"/>
            <a:ext cx="4023362" cy="2998800"/>
          </a:xfrm>
          <a:prstGeom prst="rect">
            <a:avLst/>
          </a:prstGeom>
        </p:spPr>
      </p:pic>
      <p:pic>
        <p:nvPicPr>
          <p:cNvPr id="20" name="Imagen 19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03F6CCD8-DDB4-EE38-24B7-A5DBB5B4F95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715514" y="2015794"/>
            <a:ext cx="4024800" cy="2998800"/>
          </a:xfrm>
          <a:prstGeom prst="rect">
            <a:avLst/>
          </a:prstGeom>
        </p:spPr>
      </p:pic>
      <p:sp>
        <p:nvSpPr>
          <p:cNvPr id="21" name="Marco 20">
            <a:extLst>
              <a:ext uri="{FF2B5EF4-FFF2-40B4-BE49-F238E27FC236}">
                <a16:creationId xmlns:a16="http://schemas.microsoft.com/office/drawing/2014/main" id="{EAF60501-A779-6CEB-56CF-9FD660A63542}"/>
              </a:ext>
            </a:extLst>
          </p:cNvPr>
          <p:cNvSpPr/>
          <p:nvPr/>
        </p:nvSpPr>
        <p:spPr>
          <a:xfrm>
            <a:off x="6248628" y="4850296"/>
            <a:ext cx="470224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2" name="Marco 21">
            <a:extLst>
              <a:ext uri="{FF2B5EF4-FFF2-40B4-BE49-F238E27FC236}">
                <a16:creationId xmlns:a16="http://schemas.microsoft.com/office/drawing/2014/main" id="{10FF1B4C-AED0-C177-1864-CC840C3A04C4}"/>
              </a:ext>
            </a:extLst>
          </p:cNvPr>
          <p:cNvSpPr/>
          <p:nvPr/>
        </p:nvSpPr>
        <p:spPr>
          <a:xfrm>
            <a:off x="6248628" y="4334727"/>
            <a:ext cx="470224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4" name="Marco 23">
            <a:extLst>
              <a:ext uri="{FF2B5EF4-FFF2-40B4-BE49-F238E27FC236}">
                <a16:creationId xmlns:a16="http://schemas.microsoft.com/office/drawing/2014/main" id="{435E90FD-BA3E-BDF0-05BC-2F21964D48C1}"/>
              </a:ext>
            </a:extLst>
          </p:cNvPr>
          <p:cNvSpPr/>
          <p:nvPr/>
        </p:nvSpPr>
        <p:spPr>
          <a:xfrm>
            <a:off x="6248628" y="2243592"/>
            <a:ext cx="470224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5" name="Marco 24">
            <a:extLst>
              <a:ext uri="{FF2B5EF4-FFF2-40B4-BE49-F238E27FC236}">
                <a16:creationId xmlns:a16="http://schemas.microsoft.com/office/drawing/2014/main" id="{76BF8BF7-1A6E-2DFE-B2CA-97C9275DCC1D}"/>
              </a:ext>
            </a:extLst>
          </p:cNvPr>
          <p:cNvSpPr/>
          <p:nvPr/>
        </p:nvSpPr>
        <p:spPr>
          <a:xfrm>
            <a:off x="6244889" y="1895496"/>
            <a:ext cx="470224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6" name="Marco 25">
            <a:extLst>
              <a:ext uri="{FF2B5EF4-FFF2-40B4-BE49-F238E27FC236}">
                <a16:creationId xmlns:a16="http://schemas.microsoft.com/office/drawing/2014/main" id="{72DB4DBA-573A-A28D-3F83-4F7E1E7A9457}"/>
              </a:ext>
            </a:extLst>
          </p:cNvPr>
          <p:cNvSpPr/>
          <p:nvPr/>
        </p:nvSpPr>
        <p:spPr>
          <a:xfrm>
            <a:off x="7758290" y="4673652"/>
            <a:ext cx="470224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8" name="Marco 27">
            <a:extLst>
              <a:ext uri="{FF2B5EF4-FFF2-40B4-BE49-F238E27FC236}">
                <a16:creationId xmlns:a16="http://schemas.microsoft.com/office/drawing/2014/main" id="{9D87F2EA-B688-A54D-3358-47E951148A5A}"/>
              </a:ext>
            </a:extLst>
          </p:cNvPr>
          <p:cNvSpPr/>
          <p:nvPr/>
        </p:nvSpPr>
        <p:spPr>
          <a:xfrm>
            <a:off x="7758290" y="3458050"/>
            <a:ext cx="470224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9" name="Marco 28">
            <a:extLst>
              <a:ext uri="{FF2B5EF4-FFF2-40B4-BE49-F238E27FC236}">
                <a16:creationId xmlns:a16="http://schemas.microsoft.com/office/drawing/2014/main" id="{86482491-0C5B-7AE8-0C86-6DA3040EC1C0}"/>
              </a:ext>
            </a:extLst>
          </p:cNvPr>
          <p:cNvSpPr/>
          <p:nvPr/>
        </p:nvSpPr>
        <p:spPr>
          <a:xfrm>
            <a:off x="7758290" y="2936019"/>
            <a:ext cx="470224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0" name="Marco 29">
            <a:extLst>
              <a:ext uri="{FF2B5EF4-FFF2-40B4-BE49-F238E27FC236}">
                <a16:creationId xmlns:a16="http://schemas.microsoft.com/office/drawing/2014/main" id="{B60FA09F-BA7E-9C1B-2E98-8314DD751545}"/>
              </a:ext>
            </a:extLst>
          </p:cNvPr>
          <p:cNvSpPr/>
          <p:nvPr/>
        </p:nvSpPr>
        <p:spPr>
          <a:xfrm>
            <a:off x="7760885" y="2581959"/>
            <a:ext cx="470224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0483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51</Words>
  <Application>Microsoft Macintosh PowerPoint</Application>
  <PresentationFormat>Panorámica</PresentationFormat>
  <Paragraphs>24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José  Manuel</dc:creator>
  <cp:lastModifiedBy>José  Manuel</cp:lastModifiedBy>
  <cp:revision>8</cp:revision>
  <cp:lastPrinted>2023-12-19T15:23:09Z</cp:lastPrinted>
  <dcterms:created xsi:type="dcterms:W3CDTF">2023-12-07T11:50:12Z</dcterms:created>
  <dcterms:modified xsi:type="dcterms:W3CDTF">2023-12-19T15:25:32Z</dcterms:modified>
</cp:coreProperties>
</file>